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8" r:id="rId2"/>
    <p:sldId id="266" r:id="rId3"/>
    <p:sldId id="294" r:id="rId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D4D4D"/>
    <a:srgbClr val="FF99CC"/>
    <a:srgbClr val="FF7C80"/>
    <a:srgbClr val="CCA500"/>
    <a:srgbClr val="D6AD00"/>
    <a:srgbClr val="EAEAEA"/>
    <a:srgbClr val="DDDDDD"/>
    <a:srgbClr val="F4F3E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985" autoAdjust="0"/>
  </p:normalViewPr>
  <p:slideViewPr>
    <p:cSldViewPr snapToObjects="1">
      <p:cViewPr>
        <p:scale>
          <a:sx n="100" d="100"/>
          <a:sy n="100" d="100"/>
        </p:scale>
        <p:origin x="-8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7" d="100"/>
          <a:sy n="77" d="100"/>
        </p:scale>
        <p:origin x="-155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96F3E674-4E3A-4D47-92B8-772446150BA5}" type="datetimeFigureOut">
              <a:rPr lang="de-DE" altLang="de-DE"/>
              <a:pPr>
                <a:defRPr/>
              </a:pPr>
              <a:t>18.07.2016</a:t>
            </a:fld>
            <a:endParaRPr lang="de-DE" altLang="de-DE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F4EB405-3E19-4B51-B29F-0533BC50F11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xmlns="" val="4051978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EE4194CA-C53C-4AAF-A02F-5B2E61176F51}" type="datetimeFigureOut">
              <a:rPr lang="de-DE" altLang="de-DE"/>
              <a:pPr>
                <a:defRPr/>
              </a:pPr>
              <a:t>18.07.2016</a:t>
            </a:fld>
            <a:endParaRPr lang="de-DE" altLang="de-DE"/>
          </a:p>
        </p:txBody>
      </p:sp>
      <p:sp>
        <p:nvSpPr>
          <p:cNvPr id="512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74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Textmasterformate durch Klicken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174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74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B3B82A42-7496-4850-9FF7-41C8686E7357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xmlns="" val="15260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546396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0049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299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199130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98052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3149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7552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8027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8244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390434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40717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9"/>
          <p:cNvSpPr>
            <a:spLocks noChangeArrowheads="1"/>
          </p:cNvSpPr>
          <p:nvPr userDrawn="1"/>
        </p:nvSpPr>
        <p:spPr bwMode="auto">
          <a:xfrm flipV="1">
            <a:off x="0" y="5583238"/>
            <a:ext cx="9144000" cy="92075"/>
          </a:xfrm>
          <a:prstGeom prst="rect">
            <a:avLst/>
          </a:prstGeom>
          <a:solidFill>
            <a:srgbClr val="CCA500">
              <a:alpha val="4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27" name="Rectangle 25"/>
          <p:cNvSpPr>
            <a:spLocks noChangeArrowheads="1"/>
          </p:cNvSpPr>
          <p:nvPr userDrawn="1"/>
        </p:nvSpPr>
        <p:spPr bwMode="auto">
          <a:xfrm>
            <a:off x="0" y="0"/>
            <a:ext cx="9144000" cy="908050"/>
          </a:xfrm>
          <a:prstGeom prst="rect">
            <a:avLst/>
          </a:prstGeom>
          <a:solidFill>
            <a:srgbClr val="F4F3E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28" name="Picture 2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3013" y="0"/>
            <a:ext cx="155098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 userDrawn="1"/>
        </p:nvGrpSpPr>
        <p:grpSpPr>
          <a:xfrm>
            <a:off x="287345" y="5805264"/>
            <a:ext cx="8569310" cy="896018"/>
            <a:chOff x="429012" y="2980991"/>
            <a:chExt cx="8569310" cy="896018"/>
          </a:xfrm>
        </p:grpSpPr>
        <p:pic>
          <p:nvPicPr>
            <p:cNvPr id="2" name="Grafik 1"/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5125" y="2980991"/>
              <a:ext cx="5811465" cy="896018"/>
            </a:xfrm>
            <a:prstGeom prst="rect">
              <a:avLst/>
            </a:prstGeom>
          </p:spPr>
        </p:pic>
        <p:pic>
          <p:nvPicPr>
            <p:cNvPr id="3" name="Grafik 2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738690" y="3061124"/>
              <a:ext cx="1259632" cy="735753"/>
            </a:xfrm>
            <a:prstGeom prst="rect">
              <a:avLst/>
            </a:prstGeom>
          </p:spPr>
        </p:pic>
        <p:pic>
          <p:nvPicPr>
            <p:cNvPr id="4" name="Grafik 3"/>
            <p:cNvPicPr>
              <a:picLocks noChangeAspect="1"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9012" y="2980991"/>
              <a:ext cx="1263519" cy="896018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15677" y="1773238"/>
            <a:ext cx="867568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000" b="1" dirty="0">
                <a:solidFill>
                  <a:srgbClr val="4D4D4D"/>
                </a:solidFill>
              </a:rPr>
              <a:t/>
            </a:r>
            <a:br>
              <a:rPr lang="de-DE" altLang="de-DE" sz="2000" b="1" dirty="0">
                <a:solidFill>
                  <a:srgbClr val="4D4D4D"/>
                </a:solidFill>
              </a:rPr>
            </a:br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en-US" sz="2400" b="1" dirty="0"/>
              <a:t>Development of an Exchange Platform </a:t>
            </a:r>
            <a:endParaRPr lang="en-US" sz="2400" b="1" dirty="0" smtClean="0"/>
          </a:p>
          <a:p>
            <a:pPr algn="ctr" eaLnBrk="1" hangingPunct="1"/>
            <a:r>
              <a:rPr lang="en-US" sz="2400" b="1" dirty="0" smtClean="0"/>
              <a:t>“</a:t>
            </a:r>
            <a:r>
              <a:rPr lang="en-US" sz="2400" b="1" dirty="0" err="1"/>
              <a:t>GenderMed</a:t>
            </a:r>
            <a:r>
              <a:rPr lang="en-US" sz="2400" b="1" dirty="0"/>
              <a:t>-Wiki”</a:t>
            </a:r>
            <a:endParaRPr lang="de-DE" altLang="de-DE" sz="3200" b="1" dirty="0"/>
          </a:p>
        </p:txBody>
      </p:sp>
      <p:pic>
        <p:nvPicPr>
          <p:cNvPr id="20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30"/>
          <p:cNvSpPr txBox="1">
            <a:spLocks noChangeArrowheads="1"/>
          </p:cNvSpPr>
          <p:nvPr/>
        </p:nvSpPr>
        <p:spPr bwMode="auto">
          <a:xfrm>
            <a:off x="0" y="188913"/>
            <a:ext cx="25193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914400" eaLnBrk="1" hangingPunct="1"/>
            <a:r>
              <a:rPr lang="de-DE" altLang="de-DE" sz="2800" b="1"/>
              <a:t>Folienmaster!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411413" y="1700213"/>
            <a:ext cx="4643437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de-DE" altLang="de-DE" sz="2400" b="1" dirty="0">
                <a:solidFill>
                  <a:srgbClr val="4D4D4D"/>
                </a:solidFill>
              </a:rPr>
              <a:t/>
            </a:r>
            <a:br>
              <a:rPr lang="de-DE" altLang="de-DE" sz="2400" b="1" dirty="0">
                <a:solidFill>
                  <a:srgbClr val="4D4D4D"/>
                </a:solidFill>
              </a:rPr>
            </a:br>
            <a:r>
              <a:rPr lang="de-DE" altLang="de-DE" sz="4000" b="1" dirty="0" err="1" smtClean="0">
                <a:solidFill>
                  <a:srgbClr val="3366CC"/>
                </a:solidFill>
              </a:rPr>
              <a:t>Thank</a:t>
            </a:r>
            <a:r>
              <a:rPr lang="de-DE" altLang="de-DE" sz="4000" b="1" dirty="0" smtClean="0">
                <a:solidFill>
                  <a:srgbClr val="3366CC"/>
                </a:solidFill>
              </a:rPr>
              <a:t> </a:t>
            </a:r>
            <a:r>
              <a:rPr lang="de-DE" altLang="de-DE" sz="4000" b="1" dirty="0" err="1" smtClean="0">
                <a:solidFill>
                  <a:srgbClr val="3366CC"/>
                </a:solidFill>
              </a:rPr>
              <a:t>you</a:t>
            </a:r>
            <a:endParaRPr lang="de-DE" altLang="de-DE" sz="4000" b="1" dirty="0">
              <a:solidFill>
                <a:srgbClr val="3366CC"/>
              </a:solidFill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467544" y="2852936"/>
            <a:ext cx="835292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40000"/>
              </a:spcBef>
            </a:pPr>
            <a:r>
              <a:rPr lang="en-US" altLang="de-DE" b="1" dirty="0" smtClean="0"/>
              <a:t>This </a:t>
            </a:r>
            <a:r>
              <a:rPr lang="en-US" altLang="de-DE" b="1" dirty="0"/>
              <a:t>project </a:t>
            </a:r>
            <a:r>
              <a:rPr lang="en-US" altLang="de-DE" b="1" dirty="0" smtClean="0"/>
              <a:t>is </a:t>
            </a:r>
            <a:r>
              <a:rPr lang="en-US" altLang="de-DE" b="1" dirty="0"/>
              <a:t>funded by the Federal Ministry of Education and Research (BMBF) under project number 01FP1506. The authors assume responsibility for the provided content.</a:t>
            </a:r>
            <a:endParaRPr lang="de-DE" altLang="de-DE" dirty="0"/>
          </a:p>
        </p:txBody>
      </p:sp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0"/>
            <a:ext cx="37084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Bildschirmpräsentation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Office-Design</vt:lpstr>
      <vt:lpstr>Folie 1</vt:lpstr>
      <vt:lpstr>Folie 2</vt:lpstr>
      <vt:lpstr>Folie 3</vt:lpstr>
    </vt:vector>
  </TitlesOfParts>
  <Company>weskom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Reiner Kombuechen</dc:creator>
  <cp:lastModifiedBy>Mahijan</cp:lastModifiedBy>
  <cp:revision>94</cp:revision>
  <dcterms:created xsi:type="dcterms:W3CDTF">2011-07-11T11:26:13Z</dcterms:created>
  <dcterms:modified xsi:type="dcterms:W3CDTF">2016-07-18T16:49:48Z</dcterms:modified>
</cp:coreProperties>
</file>